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66" r:id="rId5"/>
    <p:sldId id="269" r:id="rId6"/>
    <p:sldId id="259" r:id="rId7"/>
    <p:sldId id="268" r:id="rId8"/>
    <p:sldId id="260" r:id="rId9"/>
    <p:sldId id="270" r:id="rId10"/>
    <p:sldId id="275" r:id="rId11"/>
    <p:sldId id="261" r:id="rId12"/>
    <p:sldId id="271" r:id="rId13"/>
    <p:sldId id="280" r:id="rId14"/>
    <p:sldId id="262" r:id="rId15"/>
    <p:sldId id="272" r:id="rId16"/>
    <p:sldId id="273" r:id="rId17"/>
    <p:sldId id="263" r:id="rId18"/>
    <p:sldId id="274" r:id="rId19"/>
    <p:sldId id="264" r:id="rId20"/>
    <p:sldId id="281" r:id="rId21"/>
    <p:sldId id="282" r:id="rId22"/>
    <p:sldId id="276" r:id="rId23"/>
    <p:sldId id="277" r:id="rId24"/>
    <p:sldId id="278" r:id="rId25"/>
    <p:sldId id="279" r:id="rId26"/>
    <p:sldId id="265" r:id="rId2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D7AF-BEF5-4491-9D3A-BF90294ED4F9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68C83-61F8-4B41-9562-212ED0794724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68C83-61F8-4B41-9562-212ED0794724}" type="slidenum">
              <a:rPr lang="sk-SK" smtClean="0"/>
              <a:pPr/>
              <a:t>25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4C659-FB53-4F1D-8D3E-3AEF9DBA9E55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177C9-8213-4228-BA93-A50622C5D603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anna.vozarova@post.s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656183"/>
          </a:xfrm>
        </p:spPr>
        <p:txBody>
          <a:bodyPr/>
          <a:lstStyle/>
          <a:p>
            <a:r>
              <a:rPr lang="sk-SK" dirty="0" smtClean="0"/>
              <a:t>OVOCIE A ZELENINA</a:t>
            </a:r>
            <a:br>
              <a:rPr lang="sk-SK" dirty="0" smtClean="0"/>
            </a:br>
            <a:r>
              <a:rPr lang="sk-SK" dirty="0" smtClean="0"/>
              <a:t>14. 10. 2014 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2785864"/>
          </a:xfrm>
        </p:spPr>
        <p:txBody>
          <a:bodyPr/>
          <a:lstStyle/>
          <a:p>
            <a:r>
              <a:rPr lang="sk-SK" dirty="0" smtClean="0"/>
              <a:t>ZLEPŠI SVOJE ZDRAVIE</a:t>
            </a:r>
            <a:endParaRPr lang="sk-SK" dirty="0"/>
          </a:p>
        </p:txBody>
      </p:sp>
      <p:pic>
        <p:nvPicPr>
          <p:cNvPr id="4" name="irc_mi" descr="http://www.martinus.sk/data/tovar/_l/109/l10998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149080"/>
            <a:ext cx="579554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ZOZNAM AKTIVÍT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Otvorenie dňa hymnou – OVOCNÍČKOVIA</a:t>
            </a:r>
          </a:p>
          <a:p>
            <a:r>
              <a:rPr lang="sk-SK" sz="2400" dirty="0" smtClean="0"/>
              <a:t>Aktivita č. 1 Príprava výstavky ovocia a zeleniny</a:t>
            </a:r>
          </a:p>
          <a:p>
            <a:r>
              <a:rPr lang="sk-SK" sz="2400" dirty="0" smtClean="0"/>
              <a:t>Aktivita č. 2 : Čo je to ?</a:t>
            </a:r>
          </a:p>
          <a:p>
            <a:r>
              <a:rPr lang="sk-SK" sz="2400" dirty="0" smtClean="0"/>
              <a:t>Aktivita č. 3 : Príprava zdravých koláčov</a:t>
            </a:r>
          </a:p>
          <a:p>
            <a:r>
              <a:rPr lang="sk-SK" sz="2400" dirty="0" smtClean="0"/>
              <a:t>Aktivita č. 4 :  Príprava pečeného čaju</a:t>
            </a:r>
          </a:p>
          <a:p>
            <a:r>
              <a:rPr lang="sk-SK" sz="2400" dirty="0" smtClean="0"/>
              <a:t>Aktivita č. 5 : Divadielko „ Zdravá strava „</a:t>
            </a:r>
          </a:p>
          <a:p>
            <a:r>
              <a:rPr lang="sk-SK" sz="2400" dirty="0" smtClean="0"/>
              <a:t>Aktivita č. 6 : </a:t>
            </a:r>
            <a:r>
              <a:rPr lang="sk-SK" sz="2400" dirty="0" err="1" smtClean="0"/>
              <a:t>Mňamkometer</a:t>
            </a:r>
            <a:endParaRPr lang="sk-SK" sz="2400" dirty="0" smtClean="0"/>
          </a:p>
          <a:p>
            <a:r>
              <a:rPr lang="sk-SK" sz="2400" dirty="0" smtClean="0"/>
              <a:t>Aktivita č. 7 : Lexikón zdravia </a:t>
            </a:r>
          </a:p>
          <a:p>
            <a:r>
              <a:rPr lang="sk-SK" sz="2400" dirty="0" smtClean="0"/>
              <a:t>Aktivita č. 8:   </a:t>
            </a:r>
            <a:r>
              <a:rPr lang="sk-SK" sz="2400" dirty="0" err="1" smtClean="0"/>
              <a:t>Maxikrížovka</a:t>
            </a:r>
            <a:endParaRPr lang="sk-SK" sz="2400" dirty="0" smtClean="0"/>
          </a:p>
          <a:p>
            <a:r>
              <a:rPr lang="sk-SK" sz="2400" dirty="0" smtClean="0"/>
              <a:t>Aktivita č. 9:  Moržovanie, presýpanie a varenie kukurice</a:t>
            </a:r>
            <a:endParaRPr lang="sk-SK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ZAHÁJENIE DŇA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Ráno nám školským rozhlasom oznámili, že je tu deň OVOCIA a ZELENINY, pozvali nás na chodbu, kde sme si spolu zaspievali a zatancovali pri </a:t>
            </a:r>
            <a:r>
              <a:rPr lang="sk-SK" b="1" dirty="0" smtClean="0"/>
              <a:t>hymne dňa – </a:t>
            </a:r>
            <a:r>
              <a:rPr lang="sk-SK" b="1" dirty="0" err="1" smtClean="0"/>
              <a:t>Ovocníčkovia</a:t>
            </a:r>
            <a:r>
              <a:rPr lang="sk-SK" b="1" dirty="0" smtClean="0"/>
              <a:t>. </a:t>
            </a:r>
            <a:r>
              <a:rPr lang="sk-SK" dirty="0" smtClean="0"/>
              <a:t>Nič lepšie sa nám nemohlo stať. Potom sme už usilovne pracovali podľa usmernení pani učiteliek.</a:t>
            </a:r>
          </a:p>
          <a:p>
            <a:r>
              <a:rPr lang="sk-SK" dirty="0" smtClean="0"/>
              <a:t>Počet žiakov – 58</a:t>
            </a:r>
          </a:p>
          <a:p>
            <a:r>
              <a:rPr lang="sk-SK" dirty="0" smtClean="0"/>
              <a:t>Ročníky – prípravné ročníky, I. IVP-B, II. IVP-B, V. A, VII. A, III. IVP- A, IV. IVP-N, V. IVP-Z, VI. IVP-C, VII. IVP-C</a:t>
            </a:r>
            <a:endParaRPr lang="sk-S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 č. 1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 našej triede to bol zrazu sklad ovocia a zeleniny. A čo s tým ? Preniesli sme to do spoločenskej miestnosti a s pomocou pani učiteliek sme začali tvoriť voňavý svet  plný vitamínov.</a:t>
            </a:r>
          </a:p>
          <a:p>
            <a:r>
              <a:rPr lang="sk-SK" dirty="0" smtClean="0"/>
              <a:t>Počet žiakov : 6</a:t>
            </a:r>
          </a:p>
          <a:p>
            <a:r>
              <a:rPr lang="sk-SK" dirty="0" smtClean="0"/>
              <a:t>Ročník – I. IVP- B</a:t>
            </a:r>
            <a:endParaRPr lang="sk-S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0" name="Picture 2" descr="C:\Users\Saphire\Desktop\DSCF13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0"/>
            <a:ext cx="4500562" cy="3187700"/>
          </a:xfrm>
          <a:prstGeom prst="rect">
            <a:avLst/>
          </a:prstGeom>
          <a:noFill/>
        </p:spPr>
      </p:pic>
      <p:pic>
        <p:nvPicPr>
          <p:cNvPr id="2051" name="Picture 3" descr="C:\Users\Saphire\Desktop\DSCF13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6248" cy="3143248"/>
          </a:xfrm>
          <a:prstGeom prst="rect">
            <a:avLst/>
          </a:prstGeom>
          <a:noFill/>
        </p:spPr>
      </p:pic>
      <p:pic>
        <p:nvPicPr>
          <p:cNvPr id="2052" name="Picture 4" descr="C:\Users\Saphire\Desktop\DSCF13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214810" cy="3429000"/>
          </a:xfrm>
          <a:prstGeom prst="rect">
            <a:avLst/>
          </a:prstGeom>
          <a:noFill/>
        </p:spPr>
      </p:pic>
      <p:pic>
        <p:nvPicPr>
          <p:cNvPr id="2055" name="Picture 7" descr="C:\Users\Saphire\Desktop\DSCF13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1" y="3429000"/>
            <a:ext cx="4571999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 č. 2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 smtClean="0"/>
              <a:t>My sme malí žiačikovia, ale aj tak sme chceli byť súčasťou tohto dňa a naša pani učiteľka nám pripravila rôzne druhy ovocia a zeleniny a my sme ich spoznávali čuchom, hmatom a samozrejme chuťou. Nevieme ešte písať, ale pomocou prstových farieb sme si vytvorili náš Lexikón zdravia. Bolo to zaujímavé, ale hlavne chutné.</a:t>
            </a:r>
          </a:p>
          <a:p>
            <a:r>
              <a:rPr lang="sk-SK" dirty="0" smtClean="0"/>
              <a:t>Počet žiakov – 5</a:t>
            </a:r>
          </a:p>
          <a:p>
            <a:r>
              <a:rPr lang="sk-SK" dirty="0" smtClean="0"/>
              <a:t>Ročník - prípravný</a:t>
            </a:r>
            <a:endParaRPr lang="sk-S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098" name="Picture 2" descr="C:\Users\Uzivatel\Desktop\DSCN94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644009" cy="6858000"/>
          </a:xfrm>
          <a:prstGeom prst="rect">
            <a:avLst/>
          </a:prstGeom>
          <a:noFill/>
        </p:spPr>
      </p:pic>
      <p:pic>
        <p:nvPicPr>
          <p:cNvPr id="4099" name="Picture 3" descr="C:\Users\Uzivatel\Desktop\DSCN95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563135"/>
            <a:ext cx="1512168" cy="2021815"/>
          </a:xfrm>
          <a:prstGeom prst="rect">
            <a:avLst/>
          </a:prstGeom>
          <a:noFill/>
        </p:spPr>
      </p:pic>
      <p:pic>
        <p:nvPicPr>
          <p:cNvPr id="4100" name="Picture 4" descr="C:\Users\Uzivatel\Desktop\20141013_1106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0286" y="0"/>
            <a:ext cx="3163714" cy="2367748"/>
          </a:xfrm>
          <a:prstGeom prst="rect">
            <a:avLst/>
          </a:prstGeom>
          <a:noFill/>
        </p:spPr>
      </p:pic>
      <p:pic>
        <p:nvPicPr>
          <p:cNvPr id="4102" name="Picture 6" descr="C:\Users\Uzivatel\Desktop\DSCN94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7" y="2924944"/>
            <a:ext cx="2627784" cy="3933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 č. 3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Ovocie a zelenina a maškrtenie, ktoré máme tak radi ,sme spojili do prípravy </a:t>
            </a:r>
            <a:r>
              <a:rPr lang="sk-SK" b="1" dirty="0" smtClean="0"/>
              <a:t>jablkových </a:t>
            </a:r>
            <a:r>
              <a:rPr lang="sk-SK" b="1" dirty="0" err="1" smtClean="0"/>
              <a:t>mafín</a:t>
            </a:r>
            <a:r>
              <a:rPr lang="sk-SK" b="1" dirty="0" smtClean="0"/>
              <a:t> a tekvicového koláča</a:t>
            </a:r>
            <a:r>
              <a:rPr lang="sk-SK" dirty="0" smtClean="0"/>
              <a:t>. Naučili sme sa, že aj maškrtenie môže byť zdravé. Recepty nám pani učiteľky prepísali a nesieme si ich domov, aby aj naše mamy mohli takto výborne piecť.</a:t>
            </a:r>
          </a:p>
          <a:p>
            <a:r>
              <a:rPr lang="sk-SK" dirty="0" smtClean="0"/>
              <a:t>Počet žiakov- 14</a:t>
            </a:r>
          </a:p>
          <a:p>
            <a:r>
              <a:rPr lang="sk-SK" dirty="0" smtClean="0"/>
              <a:t>Ročníky – VI. IVP-C, VII. IVP-C, I. IVP-B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C:\Users\Uzivatel\Desktop\DSCF15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2984500" cy="3225800"/>
          </a:xfrm>
          <a:prstGeom prst="rect">
            <a:avLst/>
          </a:prstGeom>
          <a:noFill/>
        </p:spPr>
      </p:pic>
      <p:pic>
        <p:nvPicPr>
          <p:cNvPr id="2051" name="Picture 3" descr="C:\Users\Uzivatel\Desktop\DSCF15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60648"/>
            <a:ext cx="3187700" cy="2984500"/>
          </a:xfrm>
          <a:prstGeom prst="rect">
            <a:avLst/>
          </a:prstGeom>
          <a:noFill/>
        </p:spPr>
      </p:pic>
      <p:pic>
        <p:nvPicPr>
          <p:cNvPr id="2052" name="Picture 4" descr="C:\Users\Uzivatel\Desktop\DSCF15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429000"/>
            <a:ext cx="2971676" cy="2782246"/>
          </a:xfrm>
          <a:prstGeom prst="rect">
            <a:avLst/>
          </a:prstGeom>
          <a:noFill/>
        </p:spPr>
      </p:pic>
      <p:pic>
        <p:nvPicPr>
          <p:cNvPr id="2053" name="Picture 5" descr="C:\Users\Uzivatel\Desktop\DSCF157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212976"/>
            <a:ext cx="3771776" cy="298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0" name="Picture 2" descr="C:\Users\Saphire\Desktop\P1010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0"/>
            <a:ext cx="4286248" cy="3000372"/>
          </a:xfrm>
          <a:prstGeom prst="rect">
            <a:avLst/>
          </a:prstGeom>
          <a:noFill/>
        </p:spPr>
      </p:pic>
      <p:pic>
        <p:nvPicPr>
          <p:cNvPr id="2051" name="Picture 3" descr="C:\Users\Saphire\Desktop\P1010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987800" cy="2984501"/>
          </a:xfrm>
          <a:prstGeom prst="rect">
            <a:avLst/>
          </a:prstGeom>
          <a:noFill/>
        </p:spPr>
      </p:pic>
      <p:pic>
        <p:nvPicPr>
          <p:cNvPr id="2052" name="Picture 4" descr="C:\Users\Saphire\Desktop\DSCF13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71810"/>
            <a:ext cx="3929090" cy="3786190"/>
          </a:xfrm>
          <a:prstGeom prst="rect">
            <a:avLst/>
          </a:prstGeom>
          <a:noFill/>
        </p:spPr>
      </p:pic>
      <p:pic>
        <p:nvPicPr>
          <p:cNvPr id="1027" name="Picture 3" descr="C:\Users\Saphire\Desktop\P10100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3071810"/>
            <a:ext cx="3428992" cy="3786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 č. 4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Pani učiteľka nás odviedla do kuchynky, kde sme načistili ovocie, nakrájali na drobné kúsky, pridali sme zázvor, klinčeky, škoricu a med a začali sme </a:t>
            </a:r>
            <a:r>
              <a:rPr lang="sk-SK" b="1" dirty="0" smtClean="0"/>
              <a:t>piecť čaj</a:t>
            </a:r>
            <a:r>
              <a:rPr lang="sk-SK" dirty="0" smtClean="0"/>
              <a:t>. Neuveriteľné, však. Vianočná vôňa, ktorá sa šírila po celej škole prilákala veľa zvedavcov. Odmenou nám aj im bol hrnček zdravého a voňavého čaju. Chrípka môže prísť, sme na ňu pripravení ! Recept nesieme aj domov a  poprosíme rodičov, aby ho s nami pripravili.</a:t>
            </a:r>
          </a:p>
          <a:p>
            <a:r>
              <a:rPr lang="sk-SK" dirty="0" smtClean="0"/>
              <a:t>Počet žiakov -5</a:t>
            </a:r>
          </a:p>
          <a:p>
            <a:r>
              <a:rPr lang="sk-SK" dirty="0" smtClean="0"/>
              <a:t>Ročník – IV. IVP-N</a:t>
            </a:r>
            <a:endParaRPr lang="sk-SK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C:\Users\Uzivatel\Desktop\DSCF13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987800" cy="2984500"/>
          </a:xfrm>
          <a:prstGeom prst="rect">
            <a:avLst/>
          </a:prstGeom>
          <a:noFill/>
        </p:spPr>
      </p:pic>
      <p:pic>
        <p:nvPicPr>
          <p:cNvPr id="1027" name="Picture 3" descr="C:\Users\Uzivatel\Desktop\DSCF13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3987800" cy="2984500"/>
          </a:xfrm>
          <a:prstGeom prst="rect">
            <a:avLst/>
          </a:prstGeom>
          <a:noFill/>
        </p:spPr>
      </p:pic>
      <p:pic>
        <p:nvPicPr>
          <p:cNvPr id="1029" name="Picture 5" descr="C:\Users\Uzivatel\Desktop\DSCF13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788" y="3443288"/>
            <a:ext cx="3987800" cy="2984500"/>
          </a:xfrm>
          <a:prstGeom prst="rect">
            <a:avLst/>
          </a:prstGeom>
          <a:noFill/>
        </p:spPr>
      </p:pic>
      <p:pic>
        <p:nvPicPr>
          <p:cNvPr id="5122" name="Picture 2" descr="C:\Users\Uzivatel\Desktop\DSCF13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501008"/>
            <a:ext cx="3987800" cy="298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08912" cy="557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 č. 5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smtClean="0"/>
              <a:t>Naši spolužiaci spolu s pani učiteľkami si pripravili vlastný scenár </a:t>
            </a:r>
            <a:r>
              <a:rPr lang="sk-SK" b="1" dirty="0" smtClean="0"/>
              <a:t>rozprávky „Zdravá strava“, </a:t>
            </a:r>
            <a:r>
              <a:rPr lang="sk-SK" dirty="0" smtClean="0"/>
              <a:t>ktorú nám potom zahrali. Psa </a:t>
            </a:r>
            <a:r>
              <a:rPr lang="sk-SK" dirty="0" err="1" smtClean="0"/>
              <a:t>Bodríka</a:t>
            </a:r>
            <a:r>
              <a:rPr lang="sk-SK" dirty="0" smtClean="0"/>
              <a:t> boleli zuby, lebo jedol veľa sladkostí, ale prišlo mu na pomoc slniečko a </a:t>
            </a:r>
            <a:r>
              <a:rPr lang="sk-SK" b="1" dirty="0" err="1" smtClean="0"/>
              <a:t>Ovocníčkovia</a:t>
            </a:r>
            <a:r>
              <a:rPr lang="sk-SK" dirty="0" smtClean="0"/>
              <a:t>, ktorí ho naučili, že sa dá predchádzať týmto bolestiam, keď bude jesť dostatok ovocia a zeleniny. Po divadielku sme si pozreli výstavku ovocia a zeleniny a zasúťažili sme si. Už vieme, prečo je zdravá strava taká dôležitá.</a:t>
            </a:r>
          </a:p>
          <a:p>
            <a:r>
              <a:rPr lang="sk-SK" dirty="0" smtClean="0"/>
              <a:t>Počet žiakov- 58</a:t>
            </a:r>
          </a:p>
          <a:p>
            <a:r>
              <a:rPr lang="sk-SK" dirty="0" smtClean="0"/>
              <a:t>Ročníky -  prípravné ročníky, I. IVP-B, II. IVP-B, V. A, VII. A, III. IVP- A, IV. IVP-N, V. IVP-Z, VI. IVP-C, VII. IVP-C</a:t>
            </a:r>
            <a:endParaRPr lang="sk-S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C:\Users\Uzivatel\Desktop\DSCF16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987800" cy="2984500"/>
          </a:xfrm>
          <a:prstGeom prst="rect">
            <a:avLst/>
          </a:prstGeom>
          <a:noFill/>
        </p:spPr>
      </p:pic>
      <p:pic>
        <p:nvPicPr>
          <p:cNvPr id="1027" name="Picture 3" descr="C:\Users\Uzivatel\Desktop\DSCF16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60648"/>
            <a:ext cx="3987800" cy="2857500"/>
          </a:xfrm>
          <a:prstGeom prst="rect">
            <a:avLst/>
          </a:prstGeom>
          <a:noFill/>
        </p:spPr>
      </p:pic>
      <p:pic>
        <p:nvPicPr>
          <p:cNvPr id="1028" name="Picture 4" descr="C:\Users\Uzivatel\Desktop\DSCF1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857628"/>
            <a:ext cx="3987800" cy="2214578"/>
          </a:xfrm>
          <a:prstGeom prst="rect">
            <a:avLst/>
          </a:prstGeom>
          <a:noFill/>
        </p:spPr>
      </p:pic>
      <p:pic>
        <p:nvPicPr>
          <p:cNvPr id="1029" name="Picture 5" descr="C:\Users\Uzivatel\Desktop\DSCF16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140968"/>
            <a:ext cx="3987800" cy="298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C:\Users\Uzivatel\Desktop\DSCF1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564904"/>
            <a:ext cx="2263436" cy="3292988"/>
          </a:xfrm>
          <a:prstGeom prst="rect">
            <a:avLst/>
          </a:prstGeom>
          <a:noFill/>
        </p:spPr>
      </p:pic>
      <p:pic>
        <p:nvPicPr>
          <p:cNvPr id="2051" name="Picture 3" descr="C:\Users\Uzivatel\Desktop\P10100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700808"/>
            <a:ext cx="2984500" cy="3987800"/>
          </a:xfrm>
          <a:prstGeom prst="rect">
            <a:avLst/>
          </a:prstGeom>
          <a:noFill/>
        </p:spPr>
      </p:pic>
      <p:pic>
        <p:nvPicPr>
          <p:cNvPr id="2052" name="Picture 4" descr="C:\Users\Uzivatel\Desktop\P10100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643050"/>
            <a:ext cx="2984500" cy="41895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 č. 6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 smtClean="0"/>
              <a:t>Na hodine pracovného vyučovania nám pani učiteľka povedala, že budeme robiť </a:t>
            </a:r>
            <a:r>
              <a:rPr lang="sk-SK" b="1" dirty="0" err="1" smtClean="0"/>
              <a:t>Mňamkometer</a:t>
            </a:r>
            <a:r>
              <a:rPr lang="sk-SK" b="1" dirty="0" smtClean="0"/>
              <a:t>.</a:t>
            </a:r>
            <a:r>
              <a:rPr lang="sk-SK" dirty="0" smtClean="0"/>
              <a:t> No, čo už len toto môže byť. No hneď sme sa to dozvedeli. Pripravili sme si tri taniere a na každý sme položili časť z jednotlivých druhov potravín, ktoré cez deň zjeme. Najprv tak, ako to robievame, ale </a:t>
            </a:r>
            <a:r>
              <a:rPr lang="sk-SK" dirty="0" err="1" smtClean="0"/>
              <a:t>Mňamkometer</a:t>
            </a:r>
            <a:r>
              <a:rPr lang="sk-SK" dirty="0" smtClean="0"/>
              <a:t> nás upozornil na nesprávny pomer medzi jednotlivými taniermi. S pani učiteľkou sme to dali do poriadku a videli sme, že ovocia a zeleniny jeme dosť málo a treba toto množstvo zvýšiť na úkor ostatných druhov potravín, aby naše telo fungovalo správne.</a:t>
            </a:r>
          </a:p>
          <a:p>
            <a:r>
              <a:rPr lang="sk-SK" dirty="0" smtClean="0"/>
              <a:t>Počet žiakov -5</a:t>
            </a:r>
          </a:p>
          <a:p>
            <a:r>
              <a:rPr lang="sk-SK" dirty="0" smtClean="0"/>
              <a:t>Ročník –prípravný ročník </a:t>
            </a:r>
            <a:endParaRPr lang="sk-SK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3074" name="Picture 2" descr="C:\Users\Uzivatel\Desktop\DSCF16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705678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 č. 7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k-SK" dirty="0" smtClean="0"/>
              <a:t>Naše deti majú rôzne zdravotné oslabenia                                              ( telesné, mentálne, zrakové, rečové ) a my, pedagógovia, si uvedomujeme, že nestačí vychovávať len deti k zdravým stravovacím návykom, ale musíme informovať aj ich rodičov, aby zmiernili ich zdravotné ťažkosti správnym spôsobom stravovania. Tak sme spolu s najstaršími žiakmi pripravili Lexikón zdravia s popisom jednotlivých druhov ovocia a zeleniny, ich obsahom živín a v čom nám môžu pomôcť. Pracovali s ním  nielen deti v škole, ale v piatok, keď odchádzajú domov, si ho odnesú domov a odovzdajú rodičom.</a:t>
            </a:r>
          </a:p>
          <a:p>
            <a:r>
              <a:rPr lang="sk-SK" dirty="0" smtClean="0"/>
              <a:t>Počet žiakov – 58</a:t>
            </a:r>
          </a:p>
          <a:p>
            <a:r>
              <a:rPr lang="sk-SK" dirty="0" smtClean="0"/>
              <a:t>Ročníky - prípravné ročníky, I. IVP-B, II. IVP-B, V. A, VII. A, III. IVP- A, IV. IVP-N, V. IVP-Z, VI. IVP-C, VII. IVP-C</a:t>
            </a:r>
          </a:p>
          <a:p>
            <a:r>
              <a:rPr lang="sk-SK" dirty="0" smtClean="0"/>
              <a:t>Príloha č. 1</a:t>
            </a:r>
            <a:endParaRPr lang="sk-SK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76672"/>
            <a:ext cx="882047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064895" cy="579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 č. 8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Aj my, deti, ktoré  máme problém byť nápomocní pri všetkých tých úžasných činnostiach  dnešného dňa,  sme nechceli zostať stáť v kúte, a preto nám pani učiteľka pripravila  taký malý hlavolam – krížovku, kde sme pomenovávali zobrazené ovocie a zeleninu a dopisovali ich názvy do </a:t>
            </a:r>
            <a:r>
              <a:rPr lang="sk-SK" sz="2400" dirty="0" err="1" smtClean="0"/>
              <a:t>maxikrížovky</a:t>
            </a:r>
            <a:r>
              <a:rPr lang="sk-SK" sz="2400" dirty="0" smtClean="0"/>
              <a:t> . A výsledok bol veľmi vtipný. </a:t>
            </a:r>
          </a:p>
          <a:p>
            <a:r>
              <a:rPr lang="sk-SK" sz="2400" dirty="0" smtClean="0"/>
              <a:t>Počet žiakov  -  6</a:t>
            </a:r>
          </a:p>
          <a:p>
            <a:r>
              <a:rPr lang="sk-SK" sz="2400" dirty="0" smtClean="0"/>
              <a:t>Ročník -  VII. A</a:t>
            </a:r>
            <a:endParaRPr lang="sk-SK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3998818" cy="523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340768"/>
            <a:ext cx="3982922" cy="519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 č.9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 smtClean="0"/>
              <a:t>Po príchode do kuchynky nás čakali na stoloch žltučké šúľky. Nie všetci sme vedeli, že je to kukurica. Dozvedeli sme sa aká je to zelenina a kde sa dá využiť. Nakoniec sme si tú suchú vlastnými rukami </a:t>
            </a:r>
            <a:r>
              <a:rPr lang="sk-SK" dirty="0" err="1" smtClean="0"/>
              <a:t>omoržovali</a:t>
            </a:r>
            <a:r>
              <a:rPr lang="sk-SK" dirty="0" smtClean="0"/>
              <a:t> a pri triedení zrniek sme si precvičili pršteky, aby nás potom poslúchali pri písaní. A toto robievali aj naši prastarí rodičia. Pani učiteľka však myslela aj na naše hladné brušká a mäkké šúľky sme si uvarili a zjedli. </a:t>
            </a:r>
          </a:p>
          <a:p>
            <a:r>
              <a:rPr lang="sk-SK" dirty="0" smtClean="0"/>
              <a:t>Počet žiakov – 38</a:t>
            </a:r>
          </a:p>
          <a:p>
            <a:r>
              <a:rPr lang="sk-SK" dirty="0" smtClean="0"/>
              <a:t>Ročníky – prípravné ročníky, I. IVP- B, II. IVP- B, VII. A, IX. A, V. A</a:t>
            </a:r>
            <a:endParaRPr lang="sk-SK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098" name="Picture 2" descr="C:\Users\Saphire\Desktop\DSCF14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640"/>
            <a:ext cx="3987801" cy="3168922"/>
          </a:xfrm>
          <a:prstGeom prst="rect">
            <a:avLst/>
          </a:prstGeom>
          <a:noFill/>
        </p:spPr>
      </p:pic>
      <p:pic>
        <p:nvPicPr>
          <p:cNvPr id="4099" name="Picture 3" descr="C:\Users\Saphire\Desktop\DSCF14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0"/>
            <a:ext cx="3635896" cy="3786190"/>
          </a:xfrm>
          <a:prstGeom prst="rect">
            <a:avLst/>
          </a:prstGeom>
          <a:noFill/>
        </p:spPr>
      </p:pic>
      <p:pic>
        <p:nvPicPr>
          <p:cNvPr id="4100" name="Picture 4" descr="C:\Users\Saphire\Desktop\P1010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00438"/>
            <a:ext cx="4202082" cy="3357562"/>
          </a:xfrm>
          <a:prstGeom prst="rect">
            <a:avLst/>
          </a:prstGeom>
          <a:noFill/>
        </p:spPr>
      </p:pic>
      <p:pic>
        <p:nvPicPr>
          <p:cNvPr id="4101" name="Picture 5" descr="C:\Users\Saphire\Desktop\P10100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56200" y="3873500"/>
            <a:ext cx="3987800" cy="298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Identifikačné údaje školy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Spojená škola, organizačná zložka ŠZŠ pre ŽTP</a:t>
            </a:r>
          </a:p>
          <a:p>
            <a:r>
              <a:rPr lang="sk-SK" dirty="0" smtClean="0"/>
              <a:t>Rekreačná ulica 393, Nová Baňa 968 01</a:t>
            </a:r>
          </a:p>
          <a:p>
            <a:r>
              <a:rPr lang="sk-SK" dirty="0" smtClean="0"/>
              <a:t>PaedDr. Anna Vozárová</a:t>
            </a:r>
          </a:p>
          <a:p>
            <a:r>
              <a:rPr lang="sk-SK" dirty="0" smtClean="0"/>
              <a:t>0904 991 934, </a:t>
            </a:r>
            <a:r>
              <a:rPr lang="sk-SK" dirty="0" err="1" smtClean="0">
                <a:hlinkClick r:id="rId2"/>
              </a:rPr>
              <a:t>anna.vozarova@post.sk</a:t>
            </a:r>
            <a:endParaRPr lang="sk-SK" dirty="0" smtClean="0"/>
          </a:p>
          <a:p>
            <a:r>
              <a:rPr lang="sk-SK" dirty="0" smtClean="0"/>
              <a:t>M. </a:t>
            </a:r>
            <a:r>
              <a:rPr lang="sk-SK" dirty="0" err="1" smtClean="0"/>
              <a:t>Slováková</a:t>
            </a:r>
            <a:r>
              <a:rPr lang="sk-SK" dirty="0"/>
              <a:t> </a:t>
            </a:r>
            <a:r>
              <a:rPr lang="sk-SK" dirty="0" smtClean="0"/>
              <a:t>(VII. A)  S. Nemček ( V. A) J. </a:t>
            </a:r>
            <a:r>
              <a:rPr lang="sk-SK" dirty="0" err="1" smtClean="0"/>
              <a:t>Schneider</a:t>
            </a:r>
            <a:r>
              <a:rPr lang="sk-SK" dirty="0"/>
              <a:t> </a:t>
            </a:r>
            <a:r>
              <a:rPr lang="sk-SK" dirty="0" smtClean="0"/>
              <a:t>( II. IVP-B)</a:t>
            </a:r>
          </a:p>
          <a:p>
            <a:r>
              <a:rPr lang="sk-SK" dirty="0" smtClean="0"/>
              <a:t>Počet žiakov -58</a:t>
            </a:r>
          </a:p>
          <a:p>
            <a:r>
              <a:rPr lang="sk-SK" dirty="0" smtClean="0"/>
              <a:t>Celkový počet žiakov školy -64</a:t>
            </a:r>
            <a:endParaRPr lang="sk-S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</TotalTime>
  <Words>1120</Words>
  <Application>Microsoft Office PowerPoint</Application>
  <PresentationFormat>Prezentácia na obrazovke (4:3)</PresentationFormat>
  <Paragraphs>63</Paragraphs>
  <Slides>26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27" baseType="lpstr">
      <vt:lpstr>Motív Office</vt:lpstr>
      <vt:lpstr>OVOCIE A ZELENINA 14. 10. 2014 </vt:lpstr>
      <vt:lpstr>ZOZNAM AKTIVÍT</vt:lpstr>
      <vt:lpstr>ZAHÁJENIE DŇA</vt:lpstr>
      <vt:lpstr>Aktivita č. 1</vt:lpstr>
      <vt:lpstr>Snímka 5</vt:lpstr>
      <vt:lpstr>Aktivita č. 2</vt:lpstr>
      <vt:lpstr>Snímka 7</vt:lpstr>
      <vt:lpstr>Aktivita č. 3</vt:lpstr>
      <vt:lpstr>Snímka 9</vt:lpstr>
      <vt:lpstr>Snímka 10</vt:lpstr>
      <vt:lpstr>Aktivita č. 4</vt:lpstr>
      <vt:lpstr>Snímka 12</vt:lpstr>
      <vt:lpstr>Snímka 13</vt:lpstr>
      <vt:lpstr>Aktivita č. 5</vt:lpstr>
      <vt:lpstr>Snímka 15</vt:lpstr>
      <vt:lpstr>Snímka 16</vt:lpstr>
      <vt:lpstr>Aktivita č. 6</vt:lpstr>
      <vt:lpstr>Snímka 18</vt:lpstr>
      <vt:lpstr>Aktivita č. 7</vt:lpstr>
      <vt:lpstr>Snímka 20</vt:lpstr>
      <vt:lpstr>Snímka 21</vt:lpstr>
      <vt:lpstr>Aktivita č. 8</vt:lpstr>
      <vt:lpstr>Snímka 23</vt:lpstr>
      <vt:lpstr>Aktivita č.9</vt:lpstr>
      <vt:lpstr>Snímka 25</vt:lpstr>
      <vt:lpstr>Identifikačné údaje školy</vt:lpstr>
    </vt:vector>
  </TitlesOfParts>
  <Company>OUZTP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OVOCIE A ZELENINA</dc:title>
  <dc:creator>Riaditelka</dc:creator>
  <cp:lastModifiedBy>User</cp:lastModifiedBy>
  <cp:revision>51</cp:revision>
  <dcterms:created xsi:type="dcterms:W3CDTF">2014-10-22T07:16:48Z</dcterms:created>
  <dcterms:modified xsi:type="dcterms:W3CDTF">2015-08-11T22:42:39Z</dcterms:modified>
</cp:coreProperties>
</file>